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90" r:id="rId2"/>
    <p:sldId id="619" r:id="rId3"/>
    <p:sldId id="789" r:id="rId4"/>
    <p:sldId id="800" r:id="rId5"/>
    <p:sldId id="801" r:id="rId6"/>
    <p:sldId id="802" r:id="rId7"/>
    <p:sldId id="803" r:id="rId8"/>
    <p:sldId id="788" r:id="rId9"/>
    <p:sldId id="804" r:id="rId10"/>
    <p:sldId id="805" r:id="rId11"/>
    <p:sldId id="806" r:id="rId12"/>
    <p:sldId id="807" r:id="rId13"/>
    <p:sldId id="808" r:id="rId14"/>
    <p:sldId id="809" r:id="rId15"/>
    <p:sldId id="810" r:id="rId16"/>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8AEA1"/>
    <a:srgbClr val="949789"/>
    <a:srgbClr val="5F461E"/>
    <a:srgbClr val="222222"/>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42B36B-2C40-4105-B148-4AD4EB11907B}" v="519" dt="2021-07-25T19:10:01.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8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6B42B36B-2C40-4105-B148-4AD4EB11907B}"/>
    <pc:docChg chg="undo custSel addSld delSld modSld sldOrd">
      <pc:chgData name="Ed Godfrey" userId="61aa7c48ee0e3db0" providerId="LiveId" clId="{6B42B36B-2C40-4105-B148-4AD4EB11907B}" dt="2021-07-25T19:10:03.985" v="836" actId="47"/>
      <pc:docMkLst>
        <pc:docMk/>
      </pc:docMkLst>
      <pc:sldChg chg="addSp delSp modSp mod">
        <pc:chgData name="Ed Godfrey" userId="61aa7c48ee0e3db0" providerId="LiveId" clId="{6B42B36B-2C40-4105-B148-4AD4EB11907B}" dt="2021-07-25T18:49:46.806" v="62" actId="255"/>
        <pc:sldMkLst>
          <pc:docMk/>
          <pc:sldMk cId="1326308558" sldId="390"/>
        </pc:sldMkLst>
        <pc:spChg chg="mod">
          <ac:chgData name="Ed Godfrey" userId="61aa7c48ee0e3db0" providerId="LiveId" clId="{6B42B36B-2C40-4105-B148-4AD4EB11907B}" dt="2021-07-25T18:49:29.031" v="59" actId="2711"/>
          <ac:spMkLst>
            <pc:docMk/>
            <pc:sldMk cId="1326308558" sldId="390"/>
            <ac:spMk id="5" creationId="{0CAA8F06-2798-4F2A-8DC9-8E009C9AC104}"/>
          </ac:spMkLst>
        </pc:spChg>
        <pc:spChg chg="add del">
          <ac:chgData name="Ed Godfrey" userId="61aa7c48ee0e3db0" providerId="LiveId" clId="{6B42B36B-2C40-4105-B148-4AD4EB11907B}" dt="2021-07-25T18:47:03.321" v="4" actId="22"/>
          <ac:spMkLst>
            <pc:docMk/>
            <pc:sldMk cId="1326308558" sldId="390"/>
            <ac:spMk id="6" creationId="{3ED61A69-6F7D-4459-9A5E-C64E7AF16808}"/>
          </ac:spMkLst>
        </pc:spChg>
        <pc:spChg chg="mod">
          <ac:chgData name="Ed Godfrey" userId="61aa7c48ee0e3db0" providerId="LiveId" clId="{6B42B36B-2C40-4105-B148-4AD4EB11907B}" dt="2021-07-25T18:49:46.806" v="62" actId="255"/>
          <ac:spMkLst>
            <pc:docMk/>
            <pc:sldMk cId="1326308558" sldId="390"/>
            <ac:spMk id="10" creationId="{8907E792-6A52-423D-88AB-395E9044D605}"/>
          </ac:spMkLst>
        </pc:spChg>
        <pc:picChg chg="add mod ord">
          <ac:chgData name="Ed Godfrey" userId="61aa7c48ee0e3db0" providerId="LiveId" clId="{6B42B36B-2C40-4105-B148-4AD4EB11907B}" dt="2021-07-25T18:47:34.469" v="13" actId="167"/>
          <ac:picMkLst>
            <pc:docMk/>
            <pc:sldMk cId="1326308558" sldId="390"/>
            <ac:picMk id="4" creationId="{15DB71E0-10F1-4F6F-BCBC-BF2BCD517F11}"/>
          </ac:picMkLst>
        </pc:picChg>
      </pc:sldChg>
      <pc:sldChg chg="del">
        <pc:chgData name="Ed Godfrey" userId="61aa7c48ee0e3db0" providerId="LiveId" clId="{6B42B36B-2C40-4105-B148-4AD4EB11907B}" dt="2021-07-25T19:10:02.661" v="833" actId="47"/>
        <pc:sldMkLst>
          <pc:docMk/>
          <pc:sldMk cId="1032651326" sldId="391"/>
        </pc:sldMkLst>
      </pc:sldChg>
      <pc:sldChg chg="modSp mod">
        <pc:chgData name="Ed Godfrey" userId="61aa7c48ee0e3db0" providerId="LiveId" clId="{6B42B36B-2C40-4105-B148-4AD4EB11907B}" dt="2021-07-25T18:50:47.773" v="68" actId="255"/>
        <pc:sldMkLst>
          <pc:docMk/>
          <pc:sldMk cId="2469628081" sldId="619"/>
        </pc:sldMkLst>
        <pc:spChg chg="mod">
          <ac:chgData name="Ed Godfrey" userId="61aa7c48ee0e3db0" providerId="LiveId" clId="{6B42B36B-2C40-4105-B148-4AD4EB11907B}" dt="2021-07-25T18:50:47.773" v="68" actId="255"/>
          <ac:spMkLst>
            <pc:docMk/>
            <pc:sldMk cId="2469628081" sldId="619"/>
            <ac:spMk id="2" creationId="{F08A2007-B9E6-48A8-9E5E-C98EDFD53C8F}"/>
          </ac:spMkLst>
        </pc:spChg>
        <pc:spChg chg="mod">
          <ac:chgData name="Ed Godfrey" userId="61aa7c48ee0e3db0" providerId="LiveId" clId="{6B42B36B-2C40-4105-B148-4AD4EB11907B}" dt="2021-07-25T18:50:33.044" v="66" actId="6549"/>
          <ac:spMkLst>
            <pc:docMk/>
            <pc:sldMk cId="2469628081" sldId="619"/>
            <ac:spMk id="3" creationId="{F6C638D0-C884-48CF-BE26-27EEF100FAF2}"/>
          </ac:spMkLst>
        </pc:spChg>
      </pc:sldChg>
      <pc:sldChg chg="modSp mod modAnim">
        <pc:chgData name="Ed Godfrey" userId="61aa7c48ee0e3db0" providerId="LiveId" clId="{6B42B36B-2C40-4105-B148-4AD4EB11907B}" dt="2021-07-25T19:00:34.757" v="508"/>
        <pc:sldMkLst>
          <pc:docMk/>
          <pc:sldMk cId="326092750" sldId="788"/>
        </pc:sldMkLst>
        <pc:spChg chg="mod">
          <ac:chgData name="Ed Godfrey" userId="61aa7c48ee0e3db0" providerId="LiveId" clId="{6B42B36B-2C40-4105-B148-4AD4EB11907B}" dt="2021-07-25T19:00:30.191" v="507" actId="1035"/>
          <ac:spMkLst>
            <pc:docMk/>
            <pc:sldMk cId="326092750" sldId="788"/>
            <ac:spMk id="2" creationId="{F08A2007-B9E6-48A8-9E5E-C98EDFD53C8F}"/>
          </ac:spMkLst>
        </pc:spChg>
        <pc:spChg chg="mod">
          <ac:chgData name="Ed Godfrey" userId="61aa7c48ee0e3db0" providerId="LiveId" clId="{6B42B36B-2C40-4105-B148-4AD4EB11907B}" dt="2021-07-25T18:58:41.847" v="279" actId="5793"/>
          <ac:spMkLst>
            <pc:docMk/>
            <pc:sldMk cId="326092750" sldId="788"/>
            <ac:spMk id="3" creationId="{F6C638D0-C884-48CF-BE26-27EEF100FAF2}"/>
          </ac:spMkLst>
        </pc:spChg>
      </pc:sldChg>
      <pc:sldChg chg="modSp mod ord modAnim">
        <pc:chgData name="Ed Godfrey" userId="61aa7c48ee0e3db0" providerId="LiveId" clId="{6B42B36B-2C40-4105-B148-4AD4EB11907B}" dt="2021-07-25T18:54:03.483" v="142"/>
        <pc:sldMkLst>
          <pc:docMk/>
          <pc:sldMk cId="564561017" sldId="789"/>
        </pc:sldMkLst>
        <pc:spChg chg="mod">
          <ac:chgData name="Ed Godfrey" userId="61aa7c48ee0e3db0" providerId="LiveId" clId="{6B42B36B-2C40-4105-B148-4AD4EB11907B}" dt="2021-07-25T18:53:37.738" v="140" actId="255"/>
          <ac:spMkLst>
            <pc:docMk/>
            <pc:sldMk cId="564561017" sldId="789"/>
            <ac:spMk id="2" creationId="{F08A2007-B9E6-48A8-9E5E-C98EDFD53C8F}"/>
          </ac:spMkLst>
        </pc:spChg>
        <pc:spChg chg="mod">
          <ac:chgData name="Ed Godfrey" userId="61aa7c48ee0e3db0" providerId="LiveId" clId="{6B42B36B-2C40-4105-B148-4AD4EB11907B}" dt="2021-07-25T18:52:31.785" v="113" actId="313"/>
          <ac:spMkLst>
            <pc:docMk/>
            <pc:sldMk cId="564561017" sldId="789"/>
            <ac:spMk id="3" creationId="{F6C638D0-C884-48CF-BE26-27EEF100FAF2}"/>
          </ac:spMkLst>
        </pc:spChg>
      </pc:sldChg>
      <pc:sldChg chg="del">
        <pc:chgData name="Ed Godfrey" userId="61aa7c48ee0e3db0" providerId="LiveId" clId="{6B42B36B-2C40-4105-B148-4AD4EB11907B}" dt="2021-07-25T19:10:03.084" v="834" actId="47"/>
        <pc:sldMkLst>
          <pc:docMk/>
          <pc:sldMk cId="1353655516" sldId="797"/>
        </pc:sldMkLst>
      </pc:sldChg>
      <pc:sldChg chg="del">
        <pc:chgData name="Ed Godfrey" userId="61aa7c48ee0e3db0" providerId="LiveId" clId="{6B42B36B-2C40-4105-B148-4AD4EB11907B}" dt="2021-07-25T19:10:03.466" v="835" actId="47"/>
        <pc:sldMkLst>
          <pc:docMk/>
          <pc:sldMk cId="706167671" sldId="798"/>
        </pc:sldMkLst>
      </pc:sldChg>
      <pc:sldChg chg="del">
        <pc:chgData name="Ed Godfrey" userId="61aa7c48ee0e3db0" providerId="LiveId" clId="{6B42B36B-2C40-4105-B148-4AD4EB11907B}" dt="2021-07-25T19:10:03.985" v="836" actId="47"/>
        <pc:sldMkLst>
          <pc:docMk/>
          <pc:sldMk cId="2700328170" sldId="799"/>
        </pc:sldMkLst>
      </pc:sldChg>
      <pc:sldChg chg="modSp add mod modAnim">
        <pc:chgData name="Ed Godfrey" userId="61aa7c48ee0e3db0" providerId="LiveId" clId="{6B42B36B-2C40-4105-B148-4AD4EB11907B}" dt="2021-07-25T18:54:33.378" v="166" actId="115"/>
        <pc:sldMkLst>
          <pc:docMk/>
          <pc:sldMk cId="348434591" sldId="800"/>
        </pc:sldMkLst>
        <pc:spChg chg="mod">
          <ac:chgData name="Ed Godfrey" userId="61aa7c48ee0e3db0" providerId="LiveId" clId="{6B42B36B-2C40-4105-B148-4AD4EB11907B}" dt="2021-07-25T18:54:33.378" v="166" actId="115"/>
          <ac:spMkLst>
            <pc:docMk/>
            <pc:sldMk cId="348434591" sldId="800"/>
            <ac:spMk id="2" creationId="{F08A2007-B9E6-48A8-9E5E-C98EDFD53C8F}"/>
          </ac:spMkLst>
        </pc:spChg>
        <pc:spChg chg="mod">
          <ac:chgData name="Ed Godfrey" userId="61aa7c48ee0e3db0" providerId="LiveId" clId="{6B42B36B-2C40-4105-B148-4AD4EB11907B}" dt="2021-07-25T18:54:28.932" v="165" actId="20577"/>
          <ac:spMkLst>
            <pc:docMk/>
            <pc:sldMk cId="348434591" sldId="800"/>
            <ac:spMk id="3" creationId="{F6C638D0-C884-48CF-BE26-27EEF100FAF2}"/>
          </ac:spMkLst>
        </pc:spChg>
      </pc:sldChg>
      <pc:sldChg chg="add">
        <pc:chgData name="Ed Godfrey" userId="61aa7c48ee0e3db0" providerId="LiveId" clId="{6B42B36B-2C40-4105-B148-4AD4EB11907B}" dt="2021-07-25T18:54:57.157" v="167"/>
        <pc:sldMkLst>
          <pc:docMk/>
          <pc:sldMk cId="249045319" sldId="801"/>
        </pc:sldMkLst>
      </pc:sldChg>
      <pc:sldChg chg="modSp add mod">
        <pc:chgData name="Ed Godfrey" userId="61aa7c48ee0e3db0" providerId="LiveId" clId="{6B42B36B-2C40-4105-B148-4AD4EB11907B}" dt="2021-07-25T18:55:48.446" v="182" actId="122"/>
        <pc:sldMkLst>
          <pc:docMk/>
          <pc:sldMk cId="1001005978" sldId="802"/>
        </pc:sldMkLst>
        <pc:spChg chg="mod">
          <ac:chgData name="Ed Godfrey" userId="61aa7c48ee0e3db0" providerId="LiveId" clId="{6B42B36B-2C40-4105-B148-4AD4EB11907B}" dt="2021-07-25T18:55:48.446" v="182" actId="122"/>
          <ac:spMkLst>
            <pc:docMk/>
            <pc:sldMk cId="1001005978" sldId="802"/>
            <ac:spMk id="2" creationId="{F08A2007-B9E6-48A8-9E5E-C98EDFD53C8F}"/>
          </ac:spMkLst>
        </pc:spChg>
        <pc:spChg chg="mod">
          <ac:chgData name="Ed Godfrey" userId="61aa7c48ee0e3db0" providerId="LiveId" clId="{6B42B36B-2C40-4105-B148-4AD4EB11907B}" dt="2021-07-25T18:55:22.728" v="176" actId="20577"/>
          <ac:spMkLst>
            <pc:docMk/>
            <pc:sldMk cId="1001005978" sldId="802"/>
            <ac:spMk id="3" creationId="{F6C638D0-C884-48CF-BE26-27EEF100FAF2}"/>
          </ac:spMkLst>
        </pc:spChg>
      </pc:sldChg>
      <pc:sldChg chg="modSp add mod">
        <pc:chgData name="Ed Godfrey" userId="61aa7c48ee0e3db0" providerId="LiveId" clId="{6B42B36B-2C40-4105-B148-4AD4EB11907B}" dt="2021-07-25T18:57:14.352" v="185" actId="113"/>
        <pc:sldMkLst>
          <pc:docMk/>
          <pc:sldMk cId="2673292553" sldId="803"/>
        </pc:sldMkLst>
        <pc:spChg chg="mod">
          <ac:chgData name="Ed Godfrey" userId="61aa7c48ee0e3db0" providerId="LiveId" clId="{6B42B36B-2C40-4105-B148-4AD4EB11907B}" dt="2021-07-25T18:57:14.352" v="185" actId="113"/>
          <ac:spMkLst>
            <pc:docMk/>
            <pc:sldMk cId="2673292553" sldId="803"/>
            <ac:spMk id="2" creationId="{F08A2007-B9E6-48A8-9E5E-C98EDFD53C8F}"/>
          </ac:spMkLst>
        </pc:spChg>
      </pc:sldChg>
      <pc:sldChg chg="modSp add mod">
        <pc:chgData name="Ed Godfrey" userId="61aa7c48ee0e3db0" providerId="LiveId" clId="{6B42B36B-2C40-4105-B148-4AD4EB11907B}" dt="2021-07-25T19:02:16.104" v="532" actId="6549"/>
        <pc:sldMkLst>
          <pc:docMk/>
          <pc:sldMk cId="401946901" sldId="804"/>
        </pc:sldMkLst>
        <pc:spChg chg="mod">
          <ac:chgData name="Ed Godfrey" userId="61aa7c48ee0e3db0" providerId="LiveId" clId="{6B42B36B-2C40-4105-B148-4AD4EB11907B}" dt="2021-07-25T19:02:16.104" v="532" actId="6549"/>
          <ac:spMkLst>
            <pc:docMk/>
            <pc:sldMk cId="401946901" sldId="804"/>
            <ac:spMk id="2" creationId="{F08A2007-B9E6-48A8-9E5E-C98EDFD53C8F}"/>
          </ac:spMkLst>
        </pc:spChg>
        <pc:spChg chg="mod">
          <ac:chgData name="Ed Godfrey" userId="61aa7c48ee0e3db0" providerId="LiveId" clId="{6B42B36B-2C40-4105-B148-4AD4EB11907B}" dt="2021-07-25T19:01:43.307" v="531" actId="20577"/>
          <ac:spMkLst>
            <pc:docMk/>
            <pc:sldMk cId="401946901" sldId="804"/>
            <ac:spMk id="3" creationId="{F6C638D0-C884-48CF-BE26-27EEF100FAF2}"/>
          </ac:spMkLst>
        </pc:spChg>
      </pc:sldChg>
      <pc:sldChg chg="add">
        <pc:chgData name="Ed Godfrey" userId="61aa7c48ee0e3db0" providerId="LiveId" clId="{6B42B36B-2C40-4105-B148-4AD4EB11907B}" dt="2021-07-25T19:03:08.707" v="533"/>
        <pc:sldMkLst>
          <pc:docMk/>
          <pc:sldMk cId="2064055651" sldId="805"/>
        </pc:sldMkLst>
      </pc:sldChg>
      <pc:sldChg chg="modSp add modTransition modAnim">
        <pc:chgData name="Ed Godfrey" userId="61aa7c48ee0e3db0" providerId="LiveId" clId="{6B42B36B-2C40-4105-B148-4AD4EB11907B}" dt="2021-07-25T19:04:29.154" v="667"/>
        <pc:sldMkLst>
          <pc:docMk/>
          <pc:sldMk cId="1288023792" sldId="806"/>
        </pc:sldMkLst>
        <pc:spChg chg="mod">
          <ac:chgData name="Ed Godfrey" userId="61aa7c48ee0e3db0" providerId="LiveId" clId="{6B42B36B-2C40-4105-B148-4AD4EB11907B}" dt="2021-07-25T19:03:48.842" v="660" actId="6549"/>
          <ac:spMkLst>
            <pc:docMk/>
            <pc:sldMk cId="1288023792" sldId="806"/>
            <ac:spMk id="2" creationId="{F08A2007-B9E6-48A8-9E5E-C98EDFD53C8F}"/>
          </ac:spMkLst>
        </pc:spChg>
      </pc:sldChg>
      <pc:sldChg chg="modSp add mod">
        <pc:chgData name="Ed Godfrey" userId="61aa7c48ee0e3db0" providerId="LiveId" clId="{6B42B36B-2C40-4105-B148-4AD4EB11907B}" dt="2021-07-25T19:05:49.338" v="694" actId="20577"/>
        <pc:sldMkLst>
          <pc:docMk/>
          <pc:sldMk cId="1304662964" sldId="807"/>
        </pc:sldMkLst>
        <pc:spChg chg="mod">
          <ac:chgData name="Ed Godfrey" userId="61aa7c48ee0e3db0" providerId="LiveId" clId="{6B42B36B-2C40-4105-B148-4AD4EB11907B}" dt="2021-07-25T19:05:33.026" v="670" actId="255"/>
          <ac:spMkLst>
            <pc:docMk/>
            <pc:sldMk cId="1304662964" sldId="807"/>
            <ac:spMk id="2" creationId="{F08A2007-B9E6-48A8-9E5E-C98EDFD53C8F}"/>
          </ac:spMkLst>
        </pc:spChg>
        <pc:spChg chg="mod">
          <ac:chgData name="Ed Godfrey" userId="61aa7c48ee0e3db0" providerId="LiveId" clId="{6B42B36B-2C40-4105-B148-4AD4EB11907B}" dt="2021-07-25T19:05:49.338" v="694" actId="20577"/>
          <ac:spMkLst>
            <pc:docMk/>
            <pc:sldMk cId="1304662964" sldId="807"/>
            <ac:spMk id="3" creationId="{F6C638D0-C884-48CF-BE26-27EEF100FAF2}"/>
          </ac:spMkLst>
        </pc:spChg>
      </pc:sldChg>
      <pc:sldChg chg="modSp add modAnim">
        <pc:chgData name="Ed Godfrey" userId="61aa7c48ee0e3db0" providerId="LiveId" clId="{6B42B36B-2C40-4105-B148-4AD4EB11907B}" dt="2021-07-25T19:09:07.606" v="830"/>
        <pc:sldMkLst>
          <pc:docMk/>
          <pc:sldMk cId="1579566697" sldId="808"/>
        </pc:sldMkLst>
        <pc:spChg chg="mod">
          <ac:chgData name="Ed Godfrey" userId="61aa7c48ee0e3db0" providerId="LiveId" clId="{6B42B36B-2C40-4105-B148-4AD4EB11907B}" dt="2021-07-25T19:08:52.277" v="829" actId="20577"/>
          <ac:spMkLst>
            <pc:docMk/>
            <pc:sldMk cId="1579566697" sldId="808"/>
            <ac:spMk id="2" creationId="{F08A2007-B9E6-48A8-9E5E-C98EDFD53C8F}"/>
          </ac:spMkLst>
        </pc:spChg>
      </pc:sldChg>
      <pc:sldChg chg="add">
        <pc:chgData name="Ed Godfrey" userId="61aa7c48ee0e3db0" providerId="LiveId" clId="{6B42B36B-2C40-4105-B148-4AD4EB11907B}" dt="2021-07-25T19:09:21.855" v="831"/>
        <pc:sldMkLst>
          <pc:docMk/>
          <pc:sldMk cId="1041932639" sldId="809"/>
        </pc:sldMkLst>
      </pc:sldChg>
      <pc:sldChg chg="add setBg">
        <pc:chgData name="Ed Godfrey" userId="61aa7c48ee0e3db0" providerId="LiveId" clId="{6B42B36B-2C40-4105-B148-4AD4EB11907B}" dt="2021-07-25T19:10:01.020" v="832"/>
        <pc:sldMkLst>
          <pc:docMk/>
          <pc:sldMk cId="2515640150" sldId="81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7/25/2021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7/25/2021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7/25/2021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7/25/2021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7/25/2021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7/25/2021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7/25/2021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7/25/2021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7/25/2021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7/25/2021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7/25/2021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sunset, nature, outdoor, sun&#10;&#10;Description automatically generated">
            <a:extLst>
              <a:ext uri="{FF2B5EF4-FFF2-40B4-BE49-F238E27FC236}">
                <a16:creationId xmlns:a16="http://schemas.microsoft.com/office/drawing/2014/main" id="{15DB71E0-10F1-4F6F-BCBC-BF2BCD517F11}"/>
              </a:ext>
            </a:extLst>
          </p:cNvPr>
          <p:cNvPicPr>
            <a:picLocks noChangeAspect="1"/>
          </p:cNvPicPr>
          <p:nvPr/>
        </p:nvPicPr>
        <p:blipFill>
          <a:blip r:embed="rId2"/>
          <a:stretch>
            <a:fillRect/>
          </a:stretch>
        </p:blipFill>
        <p:spPr>
          <a:xfrm>
            <a:off x="-17124" y="0"/>
            <a:ext cx="12209124"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379311" y="364785"/>
            <a:ext cx="6688901" cy="400110"/>
          </a:xfrm>
          <a:prstGeom prst="rect">
            <a:avLst/>
          </a:prstGeom>
          <a:noFill/>
        </p:spPr>
        <p:txBody>
          <a:bodyPr wrap="square" rtlCol="0">
            <a:spAutoFit/>
          </a:bodyPr>
          <a:lstStyle/>
          <a:p>
            <a:r>
              <a:rPr lang="en-US" sz="2000" b="1" dirty="0">
                <a:latin typeface="Century Schoolbook" panose="02040604050505020304" pitchFamily="18" charset="0"/>
              </a:rPr>
              <a:t>July 25, 2021</a:t>
            </a:r>
          </a:p>
        </p:txBody>
      </p:sp>
      <p:sp>
        <p:nvSpPr>
          <p:cNvPr id="10" name="TextBox 9">
            <a:extLst>
              <a:ext uri="{FF2B5EF4-FFF2-40B4-BE49-F238E27FC236}">
                <a16:creationId xmlns:a16="http://schemas.microsoft.com/office/drawing/2014/main" id="{8907E792-6A52-423D-88AB-395E9044D605}"/>
              </a:ext>
            </a:extLst>
          </p:cNvPr>
          <p:cNvSpPr txBox="1"/>
          <p:nvPr/>
        </p:nvSpPr>
        <p:spPr>
          <a:xfrm>
            <a:off x="426849" y="2303246"/>
            <a:ext cx="7886641" cy="2123658"/>
          </a:xfrm>
          <a:prstGeom prst="rect">
            <a:avLst/>
          </a:prstGeom>
          <a:noFill/>
        </p:spPr>
        <p:txBody>
          <a:bodyPr wrap="square" rtlCol="0">
            <a:spAutoFit/>
          </a:bodyPr>
          <a:lstStyle/>
          <a:p>
            <a:pPr algn="ctr"/>
            <a:r>
              <a:rPr lang="en-US" sz="4800" b="1" dirty="0">
                <a:latin typeface="Century Schoolbook" panose="02040604050505020304" pitchFamily="18" charset="0"/>
                <a:ea typeface="Tahoma" panose="020B0604030504040204" pitchFamily="34" charset="0"/>
                <a:cs typeface="Simplified Arabic Fixed" panose="020B0604020202020204" pitchFamily="49" charset="-78"/>
              </a:rPr>
              <a:t>God’s Glory on Display in Our Lives</a:t>
            </a:r>
            <a:endParaRPr lang="en-US" sz="4800" dirty="0">
              <a:latin typeface="Century Schoolbook" panose="02040604050505020304" pitchFamily="18" charset="0"/>
              <a:ea typeface="Tahoma" panose="020B0604030504040204" pitchFamily="34" charset="0"/>
              <a:cs typeface="Simplified Arabic Fixed" panose="020B0604020202020204" pitchFamily="49" charset="-78"/>
            </a:endParaRPr>
          </a:p>
          <a:p>
            <a:pPr algn="ctr"/>
            <a:r>
              <a:rPr lang="en-US" sz="3600" b="1" dirty="0">
                <a:latin typeface="Century Schoolbook" panose="02040604050505020304" pitchFamily="18" charset="0"/>
                <a:ea typeface="Tahoma" panose="020B0604030504040204" pitchFamily="34" charset="0"/>
                <a:cs typeface="Simplified Arabic Fixed" panose="020B0604020202020204" pitchFamily="49" charset="-78"/>
              </a:rPr>
              <a:t>Psalm 57</a:t>
            </a:r>
            <a:endParaRPr lang="en-US" sz="3600" dirty="0">
              <a:latin typeface="Century Schoolbook" panose="02040604050505020304" pitchFamily="18" charset="0"/>
            </a:endParaRPr>
          </a:p>
        </p:txBody>
      </p:sp>
    </p:spTree>
    <p:extLst>
      <p:ext uri="{BB962C8B-B14F-4D97-AF65-F5344CB8AC3E}">
        <p14:creationId xmlns:p14="http://schemas.microsoft.com/office/powerpoint/2010/main" val="132630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Psalm 57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5447645"/>
          </a:xfrm>
          <a:prstGeom prst="rect">
            <a:avLst/>
          </a:prstGeom>
          <a:noFill/>
        </p:spPr>
        <p:txBody>
          <a:bodyPr wrap="square" rtlCol="0">
            <a:spAutoFit/>
          </a:bodyPr>
          <a:lstStyle/>
          <a:p>
            <a:pPr marL="0" marR="0" algn="ctr">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For the choir director; set to Al-</a:t>
            </a:r>
            <a:r>
              <a:rPr lang="en-US" sz="1800" i="1" dirty="0" err="1">
                <a:effectLst/>
                <a:latin typeface="Calibri" panose="020F0502020204030204" pitchFamily="34" charset="0"/>
                <a:ea typeface="Calibri" panose="020F0502020204030204" pitchFamily="34" charset="0"/>
                <a:cs typeface="Calibri" panose="020F0502020204030204" pitchFamily="34" charset="0"/>
              </a:rPr>
              <a:t>tashheth</a:t>
            </a:r>
            <a:r>
              <a:rPr lang="en-US" sz="1800" i="1" dirty="0">
                <a:effectLst/>
                <a:latin typeface="Calibri" panose="020F0502020204030204" pitchFamily="34" charset="0"/>
                <a:ea typeface="Calibri" panose="020F0502020204030204" pitchFamily="34" charset="0"/>
                <a:cs typeface="Calibri" panose="020F0502020204030204" pitchFamily="34" charset="0"/>
              </a:rPr>
              <a:t>. A </a:t>
            </a:r>
            <a:r>
              <a:rPr lang="en-US" sz="1800" i="1" dirty="0" err="1">
                <a:effectLst/>
                <a:latin typeface="Calibri" panose="020F0502020204030204" pitchFamily="34" charset="0"/>
                <a:ea typeface="Calibri" panose="020F0502020204030204" pitchFamily="34" charset="0"/>
                <a:cs typeface="Calibri" panose="020F0502020204030204" pitchFamily="34" charset="0"/>
              </a:rPr>
              <a:t>Mikhtam</a:t>
            </a:r>
            <a:r>
              <a:rPr lang="en-US" sz="1800" i="1" dirty="0">
                <a:effectLst/>
                <a:latin typeface="Calibri" panose="020F0502020204030204" pitchFamily="34" charset="0"/>
                <a:ea typeface="Calibri" panose="020F0502020204030204" pitchFamily="34" charset="0"/>
                <a:cs typeface="Calibri" panose="020F0502020204030204" pitchFamily="34" charset="0"/>
              </a:rPr>
              <a:t> of David, when he fled from Saul in the cave.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1 Be gracious to me, O God, be gracious to me, For my soul takes refuge in You; And in the shadow of Your wings I will take refuge Until destruction passes by. 2 I will cry to God Most High, To God who accomplishes all things for me. 3 He will send from heaven and save me; He reproaches him who tramples upon me. Selah. God will send forth His lovingkindness and His truth. 4 My soul is among lions; I must lie among those who breathe forth fire, Even the sons of men, whose teeth are spears and arrows And their tongue a sharp sword. 5 Be exalted above the heavens, O God; Let Your glory be above all the earth. 6 They have prepared a net for my steps; My soul is bowed down; They dug a pit before me; They themselves have fallen into the midst of it. Selah. 7 My heart is steadfast, O God, my heart is steadfast; I will sing, yes, I will sing praises! 8 Awake, my glory! Awake, harp and lyre! I will awaken the dawn. 9 I will give thanks to You, O Lord, among the peoples; I will sing praises to You among the nations. 10 For Your lovingkindness is great to the heavens And Your truth to the clouds. 11 Be exalted above the heavens, O God; Let Your glory be above all the earth.</a:t>
            </a:r>
            <a:endParaRPr lang="en-US" sz="2400" baseline="30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405565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just"/>
            <a:r>
              <a:rPr lang="en-US" sz="3600" b="1" cap="none" dirty="0">
                <a:solidFill>
                  <a:srgbClr val="98AEA1"/>
                </a:solidFill>
              </a:rPr>
              <a:t>To put God’s glory on display in our lives…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95838"/>
            <a:ext cx="11590636" cy="1323439"/>
          </a:xfrm>
          <a:prstGeom prst="rect">
            <a:avLst/>
          </a:prstGeom>
          <a:noFill/>
        </p:spPr>
        <p:txBody>
          <a:bodyPr wrap="square" rtlCol="0">
            <a:spAutoFit/>
          </a:bodyPr>
          <a:lstStyle/>
          <a:p>
            <a:pPr marL="857250" indent="-857250" algn="just">
              <a:buAutoNum type="romanUcPeriod"/>
            </a:pPr>
            <a:r>
              <a:rPr lang="en-US" sz="4000" dirty="0">
                <a:effectLst/>
                <a:latin typeface="Calibri" panose="020F0502020204030204" pitchFamily="34" charset="0"/>
                <a:ea typeface="Times New Roman" panose="02020603050405020304" pitchFamily="18" charset="0"/>
                <a:cs typeface="Calibri" panose="020F0502020204030204" pitchFamily="34" charset="0"/>
              </a:rPr>
              <a:t>God is to be our refuge (1-3)</a:t>
            </a:r>
          </a:p>
          <a:p>
            <a:pPr marL="857250" indent="-857250" algn="just">
              <a:buAutoNum type="romanUcPeriod"/>
            </a:pPr>
            <a:r>
              <a:rPr lang="en-US" sz="4000" dirty="0">
                <a:latin typeface="Calibri" panose="020F0502020204030204" pitchFamily="34" charset="0"/>
                <a:ea typeface="Times New Roman" panose="02020603050405020304" pitchFamily="18" charset="0"/>
                <a:cs typeface="Calibri" panose="020F0502020204030204" pitchFamily="34" charset="0"/>
              </a:rPr>
              <a:t>God is to be our remedy (4-6)</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802379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7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2 Corinthians 4:161-17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3170099"/>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rPr>
              <a:t>16 Therefore we do not lose heart, but though our outer man is decaying, yet our inner man is being renewed day by day. 17 For momentary, light affliction is producing for us an eternal weight of </a:t>
            </a:r>
            <a:r>
              <a:rPr lang="en-US" sz="4000" i="1" u="sng" dirty="0">
                <a:effectLst/>
                <a:latin typeface="Calibri" panose="020F0502020204030204" pitchFamily="34" charset="0"/>
                <a:ea typeface="Times New Roman" panose="02020603050405020304" pitchFamily="18" charset="0"/>
              </a:rPr>
              <a:t>glory</a:t>
            </a:r>
            <a:r>
              <a:rPr lang="en-US" sz="4000" i="1" dirty="0">
                <a:effectLst/>
                <a:latin typeface="Calibri" panose="020F0502020204030204" pitchFamily="34" charset="0"/>
                <a:ea typeface="Times New Roman" panose="02020603050405020304" pitchFamily="18" charset="0"/>
              </a:rPr>
              <a:t> far beyond all comparison…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466296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just"/>
            <a:r>
              <a:rPr lang="en-US" sz="3600" b="1" cap="none" dirty="0">
                <a:solidFill>
                  <a:srgbClr val="98AEA1"/>
                </a:solidFill>
              </a:rPr>
              <a:t>To put God’s glory on display in our lives…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95838"/>
            <a:ext cx="11590636" cy="2923877"/>
          </a:xfrm>
          <a:prstGeom prst="rect">
            <a:avLst/>
          </a:prstGeom>
          <a:noFill/>
        </p:spPr>
        <p:txBody>
          <a:bodyPr wrap="square" rtlCol="0">
            <a:spAutoFit/>
          </a:bodyPr>
          <a:lstStyle/>
          <a:p>
            <a:pPr marL="857250" indent="-857250" algn="just">
              <a:buAutoNum type="romanUcPeriod"/>
            </a:pPr>
            <a:r>
              <a:rPr lang="en-US" sz="4000" dirty="0">
                <a:effectLst/>
                <a:latin typeface="Calibri" panose="020F0502020204030204" pitchFamily="34" charset="0"/>
                <a:ea typeface="Times New Roman" panose="02020603050405020304" pitchFamily="18" charset="0"/>
                <a:cs typeface="Calibri" panose="020F0502020204030204" pitchFamily="34" charset="0"/>
              </a:rPr>
              <a:t>God is to be our refuge (1-3)</a:t>
            </a:r>
          </a:p>
          <a:p>
            <a:pPr marL="857250" indent="-857250" algn="just">
              <a:buAutoNum type="romanUcPeriod"/>
            </a:pPr>
            <a:r>
              <a:rPr lang="en-US" sz="4000" dirty="0">
                <a:latin typeface="Calibri" panose="020F0502020204030204" pitchFamily="34" charset="0"/>
                <a:ea typeface="Times New Roman" panose="02020603050405020304" pitchFamily="18" charset="0"/>
                <a:cs typeface="Calibri" panose="020F0502020204030204" pitchFamily="34" charset="0"/>
              </a:rPr>
              <a:t>God is to be our remedy (4-6)</a:t>
            </a:r>
          </a:p>
          <a:p>
            <a:pPr marL="857250" indent="-857250" algn="just">
              <a:buAutoNum type="romanUcPeriod"/>
            </a:pPr>
            <a:r>
              <a:rPr lang="en-US" sz="4000" dirty="0">
                <a:latin typeface="Calibri" panose="020F0502020204030204" pitchFamily="34" charset="0"/>
                <a:cs typeface="Calibri" panose="020F0502020204030204" pitchFamily="34" charset="0"/>
              </a:rPr>
              <a:t>God is to be our resolve (7-11)</a:t>
            </a:r>
          </a:p>
          <a:p>
            <a:pPr marL="1314450" lvl="1" indent="-857250" algn="just">
              <a:buFont typeface="+mj-lt"/>
              <a:buAutoNum type="alphaUcPeriod"/>
            </a:pPr>
            <a:r>
              <a:rPr lang="en-US" sz="3200" dirty="0">
                <a:latin typeface="Calibri" panose="020F0502020204030204" pitchFamily="34" charset="0"/>
                <a:cs typeface="Calibri" panose="020F0502020204030204" pitchFamily="34" charset="0"/>
              </a:rPr>
              <a:t>Praise to God is to be intentional (7-8)</a:t>
            </a:r>
          </a:p>
          <a:p>
            <a:pPr marL="1314450" lvl="1" indent="-857250" algn="just">
              <a:buFont typeface="+mj-lt"/>
              <a:buAutoNum type="alphaUcPeriod"/>
            </a:pPr>
            <a:r>
              <a:rPr lang="en-US" sz="3200" dirty="0">
                <a:latin typeface="Calibri" panose="020F0502020204030204" pitchFamily="34" charset="0"/>
                <a:cs typeface="Calibri" panose="020F0502020204030204" pitchFamily="34" charset="0"/>
              </a:rPr>
              <a:t>Praise to God is to be inspirational (9-10)</a:t>
            </a:r>
          </a:p>
        </p:txBody>
      </p:sp>
    </p:spTree>
    <p:extLst>
      <p:ext uri="{BB962C8B-B14F-4D97-AF65-F5344CB8AC3E}">
        <p14:creationId xmlns:p14="http://schemas.microsoft.com/office/powerpoint/2010/main" val="157956669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7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75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Big Idea</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1446550"/>
          </a:xfrm>
          <a:prstGeom prst="rect">
            <a:avLst/>
          </a:prstGeom>
          <a:noFill/>
        </p:spPr>
        <p:txBody>
          <a:bodyPr wrap="square" rtlCol="0">
            <a:spAutoFit/>
          </a:bodyPr>
          <a:lstStyle/>
          <a:p>
            <a:pPr algn="ctr"/>
            <a:r>
              <a:rPr lang="en-US" sz="4400" i="1" dirty="0"/>
              <a:t>Even in the darkest of days, the believer’s life is to put the glory of God on display</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193263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unset, nature, outdoor, sun&#10;&#10;Description automatically generated">
            <a:extLst>
              <a:ext uri="{FF2B5EF4-FFF2-40B4-BE49-F238E27FC236}">
                <a16:creationId xmlns:a16="http://schemas.microsoft.com/office/drawing/2014/main" id="{15DB71E0-10F1-4F6F-BCBC-BF2BCD517F11}"/>
              </a:ext>
            </a:extLst>
          </p:cNvPr>
          <p:cNvPicPr>
            <a:picLocks noChangeAspect="1"/>
          </p:cNvPicPr>
          <p:nvPr/>
        </p:nvPicPr>
        <p:blipFill>
          <a:blip r:embed="rId2"/>
          <a:stretch>
            <a:fillRect/>
          </a:stretch>
        </p:blipFill>
        <p:spPr>
          <a:xfrm>
            <a:off x="-17124" y="0"/>
            <a:ext cx="12209124"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379311" y="364785"/>
            <a:ext cx="6688901" cy="400110"/>
          </a:xfrm>
          <a:prstGeom prst="rect">
            <a:avLst/>
          </a:prstGeom>
          <a:noFill/>
        </p:spPr>
        <p:txBody>
          <a:bodyPr wrap="square" rtlCol="0">
            <a:spAutoFit/>
          </a:bodyPr>
          <a:lstStyle/>
          <a:p>
            <a:r>
              <a:rPr lang="en-US" sz="2000" b="1" dirty="0">
                <a:latin typeface="Century Schoolbook" panose="02040604050505020304" pitchFamily="18" charset="0"/>
              </a:rPr>
              <a:t>July 25, 2021</a:t>
            </a:r>
          </a:p>
        </p:txBody>
      </p:sp>
      <p:sp>
        <p:nvSpPr>
          <p:cNvPr id="10" name="TextBox 9">
            <a:extLst>
              <a:ext uri="{FF2B5EF4-FFF2-40B4-BE49-F238E27FC236}">
                <a16:creationId xmlns:a16="http://schemas.microsoft.com/office/drawing/2014/main" id="{8907E792-6A52-423D-88AB-395E9044D605}"/>
              </a:ext>
            </a:extLst>
          </p:cNvPr>
          <p:cNvSpPr txBox="1"/>
          <p:nvPr/>
        </p:nvSpPr>
        <p:spPr>
          <a:xfrm>
            <a:off x="426849" y="2303246"/>
            <a:ext cx="7886641" cy="2123658"/>
          </a:xfrm>
          <a:prstGeom prst="rect">
            <a:avLst/>
          </a:prstGeom>
          <a:noFill/>
        </p:spPr>
        <p:txBody>
          <a:bodyPr wrap="square" rtlCol="0">
            <a:spAutoFit/>
          </a:bodyPr>
          <a:lstStyle/>
          <a:p>
            <a:pPr algn="ctr"/>
            <a:r>
              <a:rPr lang="en-US" sz="4800" b="1" dirty="0">
                <a:latin typeface="Century Schoolbook" panose="02040604050505020304" pitchFamily="18" charset="0"/>
                <a:ea typeface="Tahoma" panose="020B0604030504040204" pitchFamily="34" charset="0"/>
                <a:cs typeface="Simplified Arabic Fixed" panose="020B0604020202020204" pitchFamily="49" charset="-78"/>
              </a:rPr>
              <a:t>God’s Glory on Display in Our Lives</a:t>
            </a:r>
            <a:endParaRPr lang="en-US" sz="4800" dirty="0">
              <a:latin typeface="Century Schoolbook" panose="02040604050505020304" pitchFamily="18" charset="0"/>
              <a:ea typeface="Tahoma" panose="020B0604030504040204" pitchFamily="34" charset="0"/>
              <a:cs typeface="Simplified Arabic Fixed" panose="020B0604020202020204" pitchFamily="49" charset="-78"/>
            </a:endParaRPr>
          </a:p>
          <a:p>
            <a:pPr algn="ctr"/>
            <a:r>
              <a:rPr lang="en-US" sz="3600" b="1" dirty="0">
                <a:latin typeface="Century Schoolbook" panose="02040604050505020304" pitchFamily="18" charset="0"/>
                <a:ea typeface="Tahoma" panose="020B0604030504040204" pitchFamily="34" charset="0"/>
                <a:cs typeface="Simplified Arabic Fixed" panose="020B0604020202020204" pitchFamily="49" charset="-78"/>
              </a:rPr>
              <a:t>Psalm 57</a:t>
            </a:r>
            <a:endParaRPr lang="en-US" sz="3600" dirty="0">
              <a:latin typeface="Century Schoolbook" panose="02040604050505020304" pitchFamily="18" charset="0"/>
            </a:endParaRPr>
          </a:p>
        </p:txBody>
      </p:sp>
    </p:spTree>
    <p:extLst>
      <p:ext uri="{BB962C8B-B14F-4D97-AF65-F5344CB8AC3E}">
        <p14:creationId xmlns:p14="http://schemas.microsoft.com/office/powerpoint/2010/main" val="251564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Psalm 57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5447645"/>
          </a:xfrm>
          <a:prstGeom prst="rect">
            <a:avLst/>
          </a:prstGeom>
          <a:noFill/>
        </p:spPr>
        <p:txBody>
          <a:bodyPr wrap="square" rtlCol="0">
            <a:spAutoFit/>
          </a:bodyPr>
          <a:lstStyle/>
          <a:p>
            <a:pPr marL="0" marR="0" algn="ctr">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For the choir director; set to Al-</a:t>
            </a:r>
            <a:r>
              <a:rPr lang="en-US" sz="1800" i="1" dirty="0" err="1">
                <a:effectLst/>
                <a:latin typeface="Calibri" panose="020F0502020204030204" pitchFamily="34" charset="0"/>
                <a:ea typeface="Calibri" panose="020F0502020204030204" pitchFamily="34" charset="0"/>
                <a:cs typeface="Calibri" panose="020F0502020204030204" pitchFamily="34" charset="0"/>
              </a:rPr>
              <a:t>tashheth</a:t>
            </a:r>
            <a:r>
              <a:rPr lang="en-US" sz="1800" i="1" dirty="0">
                <a:effectLst/>
                <a:latin typeface="Calibri" panose="020F0502020204030204" pitchFamily="34" charset="0"/>
                <a:ea typeface="Calibri" panose="020F0502020204030204" pitchFamily="34" charset="0"/>
                <a:cs typeface="Calibri" panose="020F0502020204030204" pitchFamily="34" charset="0"/>
              </a:rPr>
              <a:t>. A </a:t>
            </a:r>
            <a:r>
              <a:rPr lang="en-US" sz="1800" i="1" dirty="0" err="1">
                <a:effectLst/>
                <a:latin typeface="Calibri" panose="020F0502020204030204" pitchFamily="34" charset="0"/>
                <a:ea typeface="Calibri" panose="020F0502020204030204" pitchFamily="34" charset="0"/>
                <a:cs typeface="Calibri" panose="020F0502020204030204" pitchFamily="34" charset="0"/>
              </a:rPr>
              <a:t>Mikhtam</a:t>
            </a:r>
            <a:r>
              <a:rPr lang="en-US" sz="1800" i="1" dirty="0">
                <a:effectLst/>
                <a:latin typeface="Calibri" panose="020F0502020204030204" pitchFamily="34" charset="0"/>
                <a:ea typeface="Calibri" panose="020F0502020204030204" pitchFamily="34" charset="0"/>
                <a:cs typeface="Calibri" panose="020F0502020204030204" pitchFamily="34" charset="0"/>
              </a:rPr>
              <a:t> of David, when he fled from Saul in the cave.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1 Be gracious to me, O God, be gracious to me, For my soul takes refuge in You; And in the shadow of Your wings I will take refuge Until destruction passes by. 2 I will cry to God Most High, To God who accomplishes all things for me. 3 He will send from heaven and save me; He reproaches him who tramples upon me. Selah. God will send forth His lovingkindness and His truth. 4 My soul is among lions; I must lie among those who breathe forth fire, Even the sons of men, whose teeth are spears and arrows And their tongue a sharp sword. 5 Be exalted above the heavens, O God; Let Your glory be above all the earth. 6 They have prepared a net for my steps; My soul is bowed down; They dug a pit before me; They themselves have fallen into the midst of it. Selah. 7 My heart is steadfast, O God, my heart is steadfast; I will sing, yes, I will sing praises! 8 Awake, my glory! Awake, harp and lyre! I will awaken the dawn. 9 I will give thanks to You, O Lord, among the peoples; I will sing praises to You among the nations. 10 For Your lovingkindness is great to the heavens And Your truth to the clouds. 11 Be exalted above the heavens, O God; Let Your glory be above all the earth.</a:t>
            </a:r>
            <a:endParaRPr lang="en-US" sz="2400" baseline="30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Westminster shorter catechism </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2308324"/>
          </a:xfrm>
          <a:prstGeom prst="rect">
            <a:avLst/>
          </a:prstGeom>
          <a:noFill/>
        </p:spPr>
        <p:txBody>
          <a:bodyPr wrap="square" rtlCol="0">
            <a:spAutoFit/>
          </a:bodyPr>
          <a:lstStyle/>
          <a:p>
            <a:pPr marL="0" marR="0" algn="just">
              <a:spcBef>
                <a:spcPts val="0"/>
              </a:spcBef>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Q. 1. What is the chief end of man?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br>
              <a:rPr lang="en-US" sz="3600" dirty="0">
                <a:effectLst/>
                <a:latin typeface="Calibri" panose="020F0502020204030204" pitchFamily="34" charset="0"/>
                <a:ea typeface="Calibri" panose="020F0502020204030204" pitchFamily="34" charset="0"/>
                <a:cs typeface="Calibri" panose="020F0502020204030204" pitchFamily="34" charset="0"/>
              </a:rPr>
            </a:br>
            <a:r>
              <a:rPr lang="en-US" sz="3600" b="1" dirty="0">
                <a:effectLst/>
                <a:latin typeface="Calibri" panose="020F0502020204030204" pitchFamily="34" charset="0"/>
                <a:ea typeface="Calibri" panose="020F0502020204030204" pitchFamily="34" charset="0"/>
                <a:cs typeface="Calibri" panose="020F0502020204030204" pitchFamily="34" charset="0"/>
              </a:rPr>
              <a:t>A. Man’s chief end is to glorify God, and to enjoy Him forever</a:t>
            </a:r>
            <a:r>
              <a:rPr lang="en-US" sz="3600" dirty="0">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(1 Corinthians 10:31; Romans 11:36; Psalm 73:25-28</a:t>
            </a:r>
            <a:r>
              <a:rPr lang="en-US" sz="3200" i="0" dirty="0">
                <a:effectLst/>
                <a:latin typeface="Calibri" panose="020F0502020204030204" pitchFamily="34" charset="0"/>
                <a:ea typeface="Calibri" panose="020F0502020204030204" pitchFamily="34" charset="0"/>
                <a:cs typeface="Calibri" panose="020F0502020204030204" pitchFamily="34" charset="0"/>
              </a:rPr>
              <a:t>)</a:t>
            </a:r>
            <a:r>
              <a:rPr lang="en-US" sz="3200" i="1" dirty="0">
                <a:effectLst/>
                <a:latin typeface="Calibri" panose="020F0502020204030204" pitchFamily="34" charset="0"/>
                <a:ea typeface="Calibri" panose="020F0502020204030204" pitchFamily="34"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456101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4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1 Corinthians 10:31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1323439"/>
          </a:xfrm>
          <a:prstGeom prst="rect">
            <a:avLst/>
          </a:prstGeom>
          <a:noFill/>
        </p:spPr>
        <p:txBody>
          <a:bodyPr wrap="square" rtlCol="0">
            <a:spAutoFit/>
          </a:bodyPr>
          <a:lstStyle/>
          <a:p>
            <a:pPr algn="just"/>
            <a:r>
              <a:rPr lang="en-US" sz="4000" i="1" dirty="0"/>
              <a:t>Whether, then, you eat or drink or whatever you do, do all to the </a:t>
            </a:r>
            <a:r>
              <a:rPr lang="en-US" sz="4000" i="1" u="sng" dirty="0"/>
              <a:t>glory</a:t>
            </a:r>
            <a:r>
              <a:rPr lang="en-US" sz="4000" i="1" dirty="0"/>
              <a:t> of God.</a:t>
            </a:r>
            <a:r>
              <a:rPr lang="en-US" sz="4000" dirty="0"/>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43459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Psalm 57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5447645"/>
          </a:xfrm>
          <a:prstGeom prst="rect">
            <a:avLst/>
          </a:prstGeom>
          <a:noFill/>
        </p:spPr>
        <p:txBody>
          <a:bodyPr wrap="square" rtlCol="0">
            <a:spAutoFit/>
          </a:bodyPr>
          <a:lstStyle/>
          <a:p>
            <a:pPr marL="0" marR="0" algn="ctr">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For the choir director; set to Al-</a:t>
            </a:r>
            <a:r>
              <a:rPr lang="en-US" sz="1800" i="1" dirty="0" err="1">
                <a:effectLst/>
                <a:latin typeface="Calibri" panose="020F0502020204030204" pitchFamily="34" charset="0"/>
                <a:ea typeface="Calibri" panose="020F0502020204030204" pitchFamily="34" charset="0"/>
                <a:cs typeface="Calibri" panose="020F0502020204030204" pitchFamily="34" charset="0"/>
              </a:rPr>
              <a:t>tashheth</a:t>
            </a:r>
            <a:r>
              <a:rPr lang="en-US" sz="1800" i="1" dirty="0">
                <a:effectLst/>
                <a:latin typeface="Calibri" panose="020F0502020204030204" pitchFamily="34" charset="0"/>
                <a:ea typeface="Calibri" panose="020F0502020204030204" pitchFamily="34" charset="0"/>
                <a:cs typeface="Calibri" panose="020F0502020204030204" pitchFamily="34" charset="0"/>
              </a:rPr>
              <a:t>. A </a:t>
            </a:r>
            <a:r>
              <a:rPr lang="en-US" sz="1800" i="1" dirty="0" err="1">
                <a:effectLst/>
                <a:latin typeface="Calibri" panose="020F0502020204030204" pitchFamily="34" charset="0"/>
                <a:ea typeface="Calibri" panose="020F0502020204030204" pitchFamily="34" charset="0"/>
                <a:cs typeface="Calibri" panose="020F0502020204030204" pitchFamily="34" charset="0"/>
              </a:rPr>
              <a:t>Mikhtam</a:t>
            </a:r>
            <a:r>
              <a:rPr lang="en-US" sz="1800" i="1" dirty="0">
                <a:effectLst/>
                <a:latin typeface="Calibri" panose="020F0502020204030204" pitchFamily="34" charset="0"/>
                <a:ea typeface="Calibri" panose="020F0502020204030204" pitchFamily="34" charset="0"/>
                <a:cs typeface="Calibri" panose="020F0502020204030204" pitchFamily="34" charset="0"/>
              </a:rPr>
              <a:t> of David, when he fled from Saul in the cave.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1 Be gracious to me, O God, be gracious to me, For my soul takes refuge in You; And in the shadow of Your wings I will take refuge Until destruction passes by. 2 I will cry to God Most High, To God who accomplishes all things for me. 3 He will send from heaven and save me; He reproaches him who tramples upon me. Selah. God will send forth His lovingkindness and His truth. 4 My soul is among lions; I must lie among those who breathe forth fire, Even the sons of men, whose teeth are spears and arrows And their tongue a sharp sword. 5 Be exalted above the heavens, O God; Let Your glory be above all the earth. 6 They have prepared a net for my steps; My soul is bowed down; They dug a pit before me; They themselves have fallen into the midst of it. Selah. 7 My heart is steadfast, O God, my heart is steadfast; I will sing, yes, I will sing praises! 8 Awake, my glory! Awake, harp and lyre! I will awaken the dawn. 9 I will give thanks to You, O Lord, among the peoples; I will sing praises to You among the nations. 10 For Your lovingkindness is great to the heavens And Your truth to the clouds. 11 Be exalted above the heavens, O God; Let Your glory be above all the earth.</a:t>
            </a:r>
            <a:endParaRPr lang="en-US" sz="2400" baseline="30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04531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Big Idea</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1446550"/>
          </a:xfrm>
          <a:prstGeom prst="rect">
            <a:avLst/>
          </a:prstGeom>
          <a:noFill/>
        </p:spPr>
        <p:txBody>
          <a:bodyPr wrap="square" rtlCol="0">
            <a:spAutoFit/>
          </a:bodyPr>
          <a:lstStyle/>
          <a:p>
            <a:pPr algn="ctr"/>
            <a:r>
              <a:rPr lang="en-US" sz="4400" i="1" dirty="0"/>
              <a:t>Even in the darkest of days, the believer’s life is to put the glory of God on display</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00597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Psalm 57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5816977"/>
          </a:xfrm>
          <a:prstGeom prst="rect">
            <a:avLst/>
          </a:prstGeom>
          <a:noFill/>
        </p:spPr>
        <p:txBody>
          <a:bodyPr wrap="square" rtlCol="0">
            <a:spAutoFit/>
          </a:bodyPr>
          <a:lstStyle/>
          <a:p>
            <a:pPr marL="0" marR="0" algn="ctr">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For the choir director; set to Al-</a:t>
            </a:r>
            <a:r>
              <a:rPr lang="en-US" sz="1800" i="1" dirty="0" err="1">
                <a:effectLst/>
                <a:latin typeface="Calibri" panose="020F0502020204030204" pitchFamily="34" charset="0"/>
                <a:ea typeface="Calibri" panose="020F0502020204030204" pitchFamily="34" charset="0"/>
                <a:cs typeface="Calibri" panose="020F0502020204030204" pitchFamily="34" charset="0"/>
              </a:rPr>
              <a:t>tashheth</a:t>
            </a:r>
            <a:r>
              <a:rPr lang="en-US" sz="1800" i="1" dirty="0">
                <a:effectLst/>
                <a:latin typeface="Calibri" panose="020F0502020204030204" pitchFamily="34" charset="0"/>
                <a:ea typeface="Calibri" panose="020F0502020204030204" pitchFamily="34" charset="0"/>
                <a:cs typeface="Calibri" panose="020F0502020204030204" pitchFamily="34" charset="0"/>
              </a:rPr>
              <a:t>. A </a:t>
            </a:r>
            <a:r>
              <a:rPr lang="en-US" sz="1800" i="1" dirty="0" err="1">
                <a:effectLst/>
                <a:latin typeface="Calibri" panose="020F0502020204030204" pitchFamily="34" charset="0"/>
                <a:ea typeface="Calibri" panose="020F0502020204030204" pitchFamily="34" charset="0"/>
                <a:cs typeface="Calibri" panose="020F0502020204030204" pitchFamily="34" charset="0"/>
              </a:rPr>
              <a:t>Mikhtam</a:t>
            </a:r>
            <a:r>
              <a:rPr lang="en-US" sz="1800" i="1" dirty="0">
                <a:effectLst/>
                <a:latin typeface="Calibri" panose="020F0502020204030204" pitchFamily="34" charset="0"/>
                <a:ea typeface="Calibri" panose="020F0502020204030204" pitchFamily="34" charset="0"/>
                <a:cs typeface="Calibri" panose="020F0502020204030204" pitchFamily="34" charset="0"/>
              </a:rPr>
              <a:t> of David, when he fled from Saul in the cave.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1 Be gracious to me, O God, be gracious to me, For my soul takes refuge in You; And in the shadow of Your wings I will take refuge Until destruction passes by. 2 I will cry to God Most High, To God who accomplishes all things for me. 3 He will send from heaven and save me; He reproaches him who tramples upon me. Selah. God will send forth His lovingkindness and His truth. 4 My soul is among lions; I must lie among those who breathe forth fire, Even the sons of men, whose teeth are spears and arrows And their tongue a sharp sword. 5 </a:t>
            </a:r>
            <a:r>
              <a:rPr lang="en-US" sz="2400" b="1" i="1" dirty="0">
                <a:effectLst/>
                <a:latin typeface="Calibri" panose="020F0502020204030204" pitchFamily="34" charset="0"/>
                <a:ea typeface="Calibri" panose="020F0502020204030204" pitchFamily="34" charset="0"/>
                <a:cs typeface="Calibri" panose="020F0502020204030204" pitchFamily="34" charset="0"/>
              </a:rPr>
              <a:t>Be exalted above the heavens, O God; Let Your glory be above all the earth. </a:t>
            </a:r>
            <a:r>
              <a:rPr lang="en-US" sz="2400" i="1" dirty="0">
                <a:effectLst/>
                <a:latin typeface="Calibri" panose="020F0502020204030204" pitchFamily="34" charset="0"/>
                <a:ea typeface="Calibri" panose="020F0502020204030204" pitchFamily="34" charset="0"/>
                <a:cs typeface="Calibri" panose="020F0502020204030204" pitchFamily="34" charset="0"/>
              </a:rPr>
              <a:t>6 They have prepared a net for my steps; My soul is bowed down; They dug a pit before me; They themselves have fallen into the midst of it. Selah. 7 My heart is steadfast, O God, my heart is steadfast; I will sing, yes, I will sing praises! 8 Awake, my glory! Awake, harp and lyre! I will awaken the dawn. 9 I will give thanks to You, O Lord, among the peoples; I will sing praises to You among the nations. 10 For Your lovingkindness is great to the heavens And Your truth to the clouds. 11 </a:t>
            </a:r>
            <a:r>
              <a:rPr lang="en-US" sz="2400" b="1" i="1" dirty="0">
                <a:effectLst/>
                <a:latin typeface="Calibri" panose="020F0502020204030204" pitchFamily="34" charset="0"/>
                <a:ea typeface="Calibri" panose="020F0502020204030204" pitchFamily="34" charset="0"/>
                <a:cs typeface="Calibri" panose="020F0502020204030204" pitchFamily="34" charset="0"/>
              </a:rPr>
              <a:t>Be exalted above the heavens, O God; Let Your glory be above all the earth.</a:t>
            </a:r>
            <a:endParaRPr lang="en-US" sz="2400" b="1" baseline="30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329255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just"/>
            <a:r>
              <a:rPr lang="en-US" sz="3600" b="1" cap="none" dirty="0">
                <a:solidFill>
                  <a:srgbClr val="98AEA1"/>
                </a:solidFill>
              </a:rPr>
              <a:t>To put God’s glory on display in our lives…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95838"/>
            <a:ext cx="11590636" cy="1938992"/>
          </a:xfrm>
          <a:prstGeom prst="rect">
            <a:avLst/>
          </a:prstGeom>
          <a:noFill/>
        </p:spPr>
        <p:txBody>
          <a:bodyPr wrap="square" rtlCol="0">
            <a:spAutoFit/>
          </a:bodyPr>
          <a:lstStyle/>
          <a:p>
            <a:pPr marL="857250" indent="-857250" algn="just">
              <a:buAutoNum type="romanUcPeriod"/>
            </a:pPr>
            <a:r>
              <a:rPr lang="en-US" sz="4000" dirty="0">
                <a:effectLst/>
                <a:latin typeface="Calibri" panose="020F0502020204030204" pitchFamily="34" charset="0"/>
                <a:ea typeface="Times New Roman" panose="02020603050405020304" pitchFamily="18" charset="0"/>
                <a:cs typeface="Calibri" panose="020F0502020204030204" pitchFamily="34" charset="0"/>
              </a:rPr>
              <a:t>God is to be our refuge (1-3)</a:t>
            </a:r>
          </a:p>
          <a:p>
            <a:pPr marL="1314450" lvl="1" indent="-857250" algn="just">
              <a:buFont typeface="+mj-lt"/>
              <a:buAutoNum type="alphaUcPeriod"/>
            </a:pPr>
            <a:r>
              <a:rPr lang="en-US" sz="4000" dirty="0">
                <a:latin typeface="Calibri" panose="020F0502020204030204" pitchFamily="34" charset="0"/>
                <a:cs typeface="Calibri" panose="020F0502020204030204" pitchFamily="34" charset="0"/>
              </a:rPr>
              <a:t>Trusting God is relying on Him alone (1)</a:t>
            </a:r>
          </a:p>
          <a:p>
            <a:pPr marL="1314450" lvl="1" indent="-857250" algn="just">
              <a:buFont typeface="+mj-lt"/>
              <a:buAutoNum type="alphaUcPeriod"/>
            </a:pPr>
            <a:r>
              <a:rPr lang="en-US" sz="4000" dirty="0">
                <a:latin typeface="Calibri" panose="020F0502020204030204" pitchFamily="34" charset="0"/>
                <a:cs typeface="Calibri" panose="020F0502020204030204" pitchFamily="34" charset="0"/>
              </a:rPr>
              <a:t>Trusting God is praying to Him (2-3)</a:t>
            </a:r>
          </a:p>
        </p:txBody>
      </p:sp>
    </p:spTree>
    <p:extLst>
      <p:ext uri="{BB962C8B-B14F-4D97-AF65-F5344CB8AC3E}">
        <p14:creationId xmlns:p14="http://schemas.microsoft.com/office/powerpoint/2010/main" val="326092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5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Genesis 14:17-22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5632311"/>
          </a:xfrm>
          <a:prstGeom prst="rect">
            <a:avLst/>
          </a:prstGeom>
          <a:noFill/>
        </p:spPr>
        <p:txBody>
          <a:bodyPr wrap="square" rtlCol="0">
            <a:spAutoFit/>
          </a:bodyPr>
          <a:lstStyle/>
          <a:p>
            <a:pPr marL="0" marR="0" algn="just">
              <a:spcBef>
                <a:spcPts val="0"/>
              </a:spcBef>
              <a:spcAft>
                <a:spcPts val="0"/>
              </a:spcAft>
            </a:pPr>
            <a:r>
              <a:rPr lang="en-US" sz="3000" i="1" dirty="0">
                <a:effectLst/>
                <a:latin typeface="Calibri" panose="020F0502020204030204" pitchFamily="34" charset="0"/>
                <a:ea typeface="Calibri" panose="020F0502020204030204" pitchFamily="34" charset="0"/>
                <a:cs typeface="Calibri" panose="020F0502020204030204" pitchFamily="34" charset="0"/>
              </a:rPr>
              <a:t>17 Then after [Abram’s] return from the defeat of </a:t>
            </a:r>
            <a:r>
              <a:rPr lang="en-US" sz="3000" i="1" dirty="0" err="1">
                <a:effectLst/>
                <a:latin typeface="Calibri" panose="020F0502020204030204" pitchFamily="34" charset="0"/>
                <a:ea typeface="Calibri" panose="020F0502020204030204" pitchFamily="34" charset="0"/>
                <a:cs typeface="Calibri" panose="020F0502020204030204" pitchFamily="34" charset="0"/>
              </a:rPr>
              <a:t>Chedorlaomer</a:t>
            </a:r>
            <a:r>
              <a:rPr lang="en-US" sz="3000" i="1" dirty="0">
                <a:effectLst/>
                <a:latin typeface="Calibri" panose="020F0502020204030204" pitchFamily="34" charset="0"/>
                <a:ea typeface="Calibri" panose="020F0502020204030204" pitchFamily="34" charset="0"/>
                <a:cs typeface="Calibri" panose="020F0502020204030204" pitchFamily="34" charset="0"/>
              </a:rPr>
              <a:t> and the kings who were with him, the king of Sodom went out to meet him at the valley of </a:t>
            </a:r>
            <a:r>
              <a:rPr lang="en-US" sz="3000" i="1" dirty="0" err="1">
                <a:effectLst/>
                <a:latin typeface="Calibri" panose="020F0502020204030204" pitchFamily="34" charset="0"/>
                <a:ea typeface="Calibri" panose="020F0502020204030204" pitchFamily="34" charset="0"/>
                <a:cs typeface="Calibri" panose="020F0502020204030204" pitchFamily="34" charset="0"/>
              </a:rPr>
              <a:t>Shaveh</a:t>
            </a:r>
            <a:r>
              <a:rPr lang="en-US" sz="3000" i="1" dirty="0">
                <a:effectLst/>
                <a:latin typeface="Calibri" panose="020F0502020204030204" pitchFamily="34" charset="0"/>
                <a:ea typeface="Calibri" panose="020F0502020204030204" pitchFamily="34" charset="0"/>
                <a:cs typeface="Calibri" panose="020F0502020204030204" pitchFamily="34" charset="0"/>
              </a:rPr>
              <a:t> (that is, the King's Valley). 18 And Melchizedek king of Salem brought out bread and wine; now he was a priest of </a:t>
            </a:r>
            <a:r>
              <a:rPr lang="en-US" sz="3000" b="1" i="1" dirty="0">
                <a:effectLst/>
                <a:latin typeface="Calibri" panose="020F0502020204030204" pitchFamily="34" charset="0"/>
                <a:ea typeface="Calibri" panose="020F0502020204030204" pitchFamily="34" charset="0"/>
                <a:cs typeface="Calibri" panose="020F0502020204030204" pitchFamily="34" charset="0"/>
              </a:rPr>
              <a:t>God Most High</a:t>
            </a:r>
            <a:r>
              <a:rPr lang="en-US" sz="3000" i="1" dirty="0">
                <a:effectLst/>
                <a:latin typeface="Calibri" panose="020F0502020204030204" pitchFamily="34" charset="0"/>
                <a:ea typeface="Calibri" panose="020F0502020204030204" pitchFamily="34" charset="0"/>
                <a:cs typeface="Calibri" panose="020F0502020204030204" pitchFamily="34" charset="0"/>
              </a:rPr>
              <a:t>. 19 He blessed [Abram] and said, "Blessed be Abram of </a:t>
            </a:r>
            <a:r>
              <a:rPr lang="en-US" sz="3000" b="1" i="1" dirty="0">
                <a:effectLst/>
                <a:latin typeface="Calibri" panose="020F0502020204030204" pitchFamily="34" charset="0"/>
                <a:ea typeface="Calibri" panose="020F0502020204030204" pitchFamily="34" charset="0"/>
                <a:cs typeface="Calibri" panose="020F0502020204030204" pitchFamily="34" charset="0"/>
              </a:rPr>
              <a:t>God Most High</a:t>
            </a:r>
            <a:r>
              <a:rPr lang="en-US" sz="3000" i="1" dirty="0">
                <a:effectLst/>
                <a:latin typeface="Calibri" panose="020F0502020204030204" pitchFamily="34" charset="0"/>
                <a:ea typeface="Calibri" panose="020F0502020204030204" pitchFamily="34" charset="0"/>
                <a:cs typeface="Calibri" panose="020F0502020204030204" pitchFamily="34" charset="0"/>
              </a:rPr>
              <a:t>, Possessor of heaven and earth; 20 And blessed be </a:t>
            </a:r>
            <a:r>
              <a:rPr lang="en-US" sz="3000" b="1" i="1" dirty="0">
                <a:effectLst/>
                <a:latin typeface="Calibri" panose="020F0502020204030204" pitchFamily="34" charset="0"/>
                <a:ea typeface="Calibri" panose="020F0502020204030204" pitchFamily="34" charset="0"/>
                <a:cs typeface="Calibri" panose="020F0502020204030204" pitchFamily="34" charset="0"/>
              </a:rPr>
              <a:t>God Most High</a:t>
            </a:r>
            <a:r>
              <a:rPr lang="en-US" sz="3000" i="1" dirty="0">
                <a:effectLst/>
                <a:latin typeface="Calibri" panose="020F0502020204030204" pitchFamily="34" charset="0"/>
                <a:ea typeface="Calibri" panose="020F0502020204030204" pitchFamily="34" charset="0"/>
                <a:cs typeface="Calibri" panose="020F0502020204030204" pitchFamily="34" charset="0"/>
              </a:rPr>
              <a:t>, Who has delivered your enemies into your hand." He gave him a tenth of all. 21 The king of Sodom said to Abram, "Give the people to me and take the goods for yourself." 22 Abram said to the king of Sodom, "I have sworn to the LORD </a:t>
            </a:r>
            <a:r>
              <a:rPr lang="en-US" sz="3000" b="1" i="1" dirty="0">
                <a:effectLst/>
                <a:latin typeface="Calibri" panose="020F0502020204030204" pitchFamily="34" charset="0"/>
                <a:ea typeface="Calibri" panose="020F0502020204030204" pitchFamily="34" charset="0"/>
                <a:cs typeface="Calibri" panose="020F0502020204030204" pitchFamily="34" charset="0"/>
              </a:rPr>
              <a:t>God Most High</a:t>
            </a:r>
            <a:r>
              <a:rPr lang="en-US" sz="3000" i="1" dirty="0">
                <a:effectLst/>
                <a:latin typeface="Calibri" panose="020F0502020204030204" pitchFamily="34" charset="0"/>
                <a:ea typeface="Calibri" panose="020F0502020204030204" pitchFamily="34" charset="0"/>
                <a:cs typeface="Calibri" panose="020F0502020204030204" pitchFamily="34" charset="0"/>
              </a:rPr>
              <a:t>, possessor of heaven and earth, 23 that I will not take a thread or a sandal thong or anything that is yours, for fear you would say, 'I have made Abram rich.' </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94690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8349</TotalTime>
  <Words>1721</Words>
  <Application>Microsoft Office PowerPoint</Application>
  <PresentationFormat>Widescreen</PresentationFormat>
  <Paragraphs>48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Century Schoolbook</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111</cp:revision>
  <cp:lastPrinted>2020-05-22T15:03:41Z</cp:lastPrinted>
  <dcterms:created xsi:type="dcterms:W3CDTF">2019-06-22T19:37:39Z</dcterms:created>
  <dcterms:modified xsi:type="dcterms:W3CDTF">2021-07-25T19:10:07Z</dcterms:modified>
</cp:coreProperties>
</file>